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82" r:id="rId23"/>
    <p:sldId id="283" r:id="rId24"/>
    <p:sldId id="284" r:id="rId25"/>
    <p:sldId id="276" r:id="rId26"/>
    <p:sldId id="277" r:id="rId27"/>
    <p:sldId id="278" r:id="rId28"/>
    <p:sldId id="279" r:id="rId29"/>
    <p:sldId id="280" r:id="rId30"/>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1600-1900" id="{140B1789-A48A-4128-8902-74663EECF519}">
          <p14:sldIdLst>
            <p14:sldId id="258"/>
            <p14:sldId id="260"/>
            <p14:sldId id="261"/>
            <p14:sldId id="262"/>
            <p14:sldId id="263"/>
            <p14:sldId id="264"/>
            <p14:sldId id="265"/>
            <p14:sldId id="266"/>
            <p14:sldId id="267"/>
            <p14:sldId id="268"/>
            <p14:sldId id="269"/>
            <p14:sldId id="270"/>
            <p14:sldId id="271"/>
            <p14:sldId id="272"/>
            <p14:sldId id="273"/>
            <p14:sldId id="274"/>
            <p14:sldId id="275"/>
            <p14:sldId id="281"/>
            <p14:sldId id="282"/>
            <p14:sldId id="283"/>
            <p14:sldId id="284"/>
          </p14:sldIdLst>
        </p14:section>
        <p14:section name="Books" id="{B15C56F5-ACD8-4B0D-9E4E-ABB74C9FDFA2}">
          <p14:sldIdLst>
            <p14:sldId id="276"/>
            <p14:sldId id="277"/>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88CB7-A532-45D1-B173-5B2DE2381007}" v="4" dt="2024-08-31T23:15:4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9/4/2024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27</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9/4/2024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a:t>
            </a:r>
          </a:p>
          <a:p>
            <a:pPr marL="1657350" lvl="3" indent="-285750">
              <a:buFont typeface="Arial" panose="020B0604020202020204" pitchFamily="34" charset="0"/>
              <a:buChar char="•"/>
            </a:pPr>
            <a:r>
              <a:rPr lang="en-US" dirty="0"/>
              <a:t>Due to bad maps, the USS Philadelphia (frigate) runs aground. The sailors and ship are captured by Tripoli</a:t>
            </a:r>
          </a:p>
        </p:txBody>
      </p:sp>
    </p:spTree>
    <p:extLst>
      <p:ext uri="{BB962C8B-B14F-4D97-AF65-F5344CB8AC3E}">
        <p14:creationId xmlns:p14="http://schemas.microsoft.com/office/powerpoint/2010/main" val="415155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2499</TotalTime>
  <Words>6253</Words>
  <Application>Microsoft Office PowerPoint</Application>
  <PresentationFormat>Custom</PresentationFormat>
  <Paragraphs>438</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8</cp:revision>
  <dcterms:created xsi:type="dcterms:W3CDTF">2024-08-20T00:05:07Z</dcterms:created>
  <dcterms:modified xsi:type="dcterms:W3CDTF">2024-09-05T03:14:11Z</dcterms:modified>
</cp:coreProperties>
</file>